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9" r:id="rId3"/>
    <p:sldId id="258" r:id="rId4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1602" y="-14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0A8D-F949-4008-8114-2E3E998F90E8}" type="datetimeFigureOut">
              <a:rPr lang="es-CO" smtClean="0"/>
              <a:t>20/09/2022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C93F-3241-4F2F-A5BB-315BC8C1E5C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80855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0A8D-F949-4008-8114-2E3E998F90E8}" type="datetimeFigureOut">
              <a:rPr lang="es-CO" smtClean="0"/>
              <a:t>20/09/2022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C93F-3241-4F2F-A5BB-315BC8C1E5C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71927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0A8D-F949-4008-8114-2E3E998F90E8}" type="datetimeFigureOut">
              <a:rPr lang="es-CO" smtClean="0"/>
              <a:t>20/09/2022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C93F-3241-4F2F-A5BB-315BC8C1E5C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3012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0A8D-F949-4008-8114-2E3E998F90E8}" type="datetimeFigureOut">
              <a:rPr lang="es-CO" smtClean="0"/>
              <a:t>20/09/2022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C93F-3241-4F2F-A5BB-315BC8C1E5C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08003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0A8D-F949-4008-8114-2E3E998F90E8}" type="datetimeFigureOut">
              <a:rPr lang="es-CO" smtClean="0"/>
              <a:t>20/09/2022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C93F-3241-4F2F-A5BB-315BC8C1E5C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37758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0A8D-F949-4008-8114-2E3E998F90E8}" type="datetimeFigureOut">
              <a:rPr lang="es-CO" smtClean="0"/>
              <a:t>20/09/2022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C93F-3241-4F2F-A5BB-315BC8C1E5C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1792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0A8D-F949-4008-8114-2E3E998F90E8}" type="datetimeFigureOut">
              <a:rPr lang="es-CO" smtClean="0"/>
              <a:t>20/09/2022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C93F-3241-4F2F-A5BB-315BC8C1E5C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37951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0A8D-F949-4008-8114-2E3E998F90E8}" type="datetimeFigureOut">
              <a:rPr lang="es-CO" smtClean="0"/>
              <a:t>20/09/2022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C93F-3241-4F2F-A5BB-315BC8C1E5C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75725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0A8D-F949-4008-8114-2E3E998F90E8}" type="datetimeFigureOut">
              <a:rPr lang="es-CO" smtClean="0"/>
              <a:t>20/09/2022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C93F-3241-4F2F-A5BB-315BC8C1E5C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07430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0A8D-F949-4008-8114-2E3E998F90E8}" type="datetimeFigureOut">
              <a:rPr lang="es-CO" smtClean="0"/>
              <a:t>20/09/2022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C93F-3241-4F2F-A5BB-315BC8C1E5C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4726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0A8D-F949-4008-8114-2E3E998F90E8}" type="datetimeFigureOut">
              <a:rPr lang="es-CO" smtClean="0"/>
              <a:t>20/09/2022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C93F-3241-4F2F-A5BB-315BC8C1E5C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53005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00A8D-F949-4008-8114-2E3E998F90E8}" type="datetimeFigureOut">
              <a:rPr lang="es-CO" smtClean="0"/>
              <a:t>20/09/2022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2C93F-3241-4F2F-A5BB-315BC8C1E5C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5291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F4B8AC1-7245-3305-9C86-7BC8A317DD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040" t="-456" r="15457" b="456"/>
          <a:stretch/>
        </p:blipFill>
        <p:spPr>
          <a:xfrm>
            <a:off x="220088" y="967892"/>
            <a:ext cx="1826363" cy="2627766"/>
          </a:xfrm>
          <a:prstGeom prst="rect">
            <a:avLst/>
          </a:prstGeom>
        </p:spPr>
      </p:pic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D0848370-88D0-4503-6A1E-C2C7962B8790}"/>
              </a:ext>
            </a:extLst>
          </p:cNvPr>
          <p:cNvCxnSpPr>
            <a:cxnSpLocks/>
          </p:cNvCxnSpPr>
          <p:nvPr/>
        </p:nvCxnSpPr>
        <p:spPr>
          <a:xfrm>
            <a:off x="328205" y="806158"/>
            <a:ext cx="171824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2849F689-678A-D2D5-DA7D-6999EC0E26C0}"/>
              </a:ext>
            </a:extLst>
          </p:cNvPr>
          <p:cNvSpPr txBox="1"/>
          <p:nvPr/>
        </p:nvSpPr>
        <p:spPr>
          <a:xfrm>
            <a:off x="673769" y="567818"/>
            <a:ext cx="926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/>
              <a:t>30 </a:t>
            </a:r>
            <a:r>
              <a:rPr lang="es-CO" sz="1200" dirty="0" err="1"/>
              <a:t>cms</a:t>
            </a:r>
            <a:endParaRPr lang="es-CO" sz="1200" dirty="0"/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2361CF8D-DB1C-8359-96DD-AC9133131E8A}"/>
              </a:ext>
            </a:extLst>
          </p:cNvPr>
          <p:cNvCxnSpPr>
            <a:cxnSpLocks/>
          </p:cNvCxnSpPr>
          <p:nvPr/>
        </p:nvCxnSpPr>
        <p:spPr>
          <a:xfrm>
            <a:off x="2067621" y="967892"/>
            <a:ext cx="0" cy="25823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A67D905-124C-6FF1-A919-1095EEDF0AB1}"/>
              </a:ext>
            </a:extLst>
          </p:cNvPr>
          <p:cNvSpPr txBox="1"/>
          <p:nvPr/>
        </p:nvSpPr>
        <p:spPr>
          <a:xfrm>
            <a:off x="2046451" y="1997433"/>
            <a:ext cx="8725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100" dirty="0"/>
              <a:t>40 </a:t>
            </a:r>
            <a:r>
              <a:rPr lang="es-CO" sz="1100" dirty="0" err="1"/>
              <a:t>cms</a:t>
            </a:r>
            <a:endParaRPr lang="es-CO" sz="1100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8D8822B2-445E-E69D-3EED-A3CA5A2EE80B}"/>
              </a:ext>
            </a:extLst>
          </p:cNvPr>
          <p:cNvSpPr/>
          <p:nvPr/>
        </p:nvSpPr>
        <p:spPr>
          <a:xfrm>
            <a:off x="187481" y="428981"/>
            <a:ext cx="2324781" cy="3730270"/>
          </a:xfrm>
          <a:prstGeom prst="rect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sz="427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C69C7093-74B3-7328-F0E4-1FFBACB38818}"/>
              </a:ext>
            </a:extLst>
          </p:cNvPr>
          <p:cNvSpPr txBox="1"/>
          <p:nvPr/>
        </p:nvSpPr>
        <p:spPr>
          <a:xfrm>
            <a:off x="328205" y="3550195"/>
            <a:ext cx="1422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/>
              <a:t>30 unidades</a:t>
            </a:r>
          </a:p>
          <a:p>
            <a:r>
              <a:rPr lang="es-CO" sz="1400" b="1" dirty="0" err="1"/>
              <a:t>Sticker</a:t>
            </a:r>
            <a:r>
              <a:rPr lang="es-CO" sz="1400" b="1" dirty="0"/>
              <a:t> adhesivo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E5990184-C389-B5D4-69F1-D622FF722A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592" r="16214"/>
          <a:stretch/>
        </p:blipFill>
        <p:spPr>
          <a:xfrm>
            <a:off x="2935802" y="428981"/>
            <a:ext cx="2464563" cy="3614088"/>
          </a:xfrm>
          <a:prstGeom prst="rect">
            <a:avLst/>
          </a:prstGeom>
        </p:spPr>
      </p:pic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AB046AEB-45ED-C737-B1B5-2C33D5D8DDD4}"/>
              </a:ext>
            </a:extLst>
          </p:cNvPr>
          <p:cNvCxnSpPr>
            <a:cxnSpLocks/>
          </p:cNvCxnSpPr>
          <p:nvPr/>
        </p:nvCxnSpPr>
        <p:spPr>
          <a:xfrm>
            <a:off x="3044763" y="413059"/>
            <a:ext cx="2176942" cy="1592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90E1EC5C-22B5-8128-2283-CA38F97CDE46}"/>
              </a:ext>
            </a:extLst>
          </p:cNvPr>
          <p:cNvSpPr txBox="1"/>
          <p:nvPr/>
        </p:nvSpPr>
        <p:spPr>
          <a:xfrm>
            <a:off x="3881983" y="151572"/>
            <a:ext cx="8604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100" dirty="0"/>
              <a:t>50 </a:t>
            </a:r>
            <a:r>
              <a:rPr lang="es-CO" sz="1100" dirty="0" err="1"/>
              <a:t>cms</a:t>
            </a:r>
            <a:endParaRPr lang="es-CO" sz="1100" dirty="0"/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D1980ED5-68A7-061E-C6EC-0DF863C36B40}"/>
              </a:ext>
            </a:extLst>
          </p:cNvPr>
          <p:cNvCxnSpPr>
            <a:cxnSpLocks/>
          </p:cNvCxnSpPr>
          <p:nvPr/>
        </p:nvCxnSpPr>
        <p:spPr>
          <a:xfrm>
            <a:off x="5419109" y="650961"/>
            <a:ext cx="0" cy="31630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:a16="http://schemas.microsoft.com/office/drawing/2014/main" id="{F8A175CC-53ED-5C9A-3466-74786B226C06}"/>
              </a:ext>
            </a:extLst>
          </p:cNvPr>
          <p:cNvSpPr txBox="1"/>
          <p:nvPr/>
        </p:nvSpPr>
        <p:spPr>
          <a:xfrm>
            <a:off x="5485368" y="1773654"/>
            <a:ext cx="5785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100" dirty="0"/>
              <a:t>60 </a:t>
            </a:r>
            <a:r>
              <a:rPr lang="es-CO" sz="1100" dirty="0" err="1"/>
              <a:t>cms</a:t>
            </a:r>
            <a:endParaRPr lang="es-CO" sz="1100" dirty="0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2AD1B5DA-133C-73BD-2004-AFE6B9D41AB8}"/>
              </a:ext>
            </a:extLst>
          </p:cNvPr>
          <p:cNvSpPr/>
          <p:nvPr/>
        </p:nvSpPr>
        <p:spPr>
          <a:xfrm>
            <a:off x="2885402" y="151571"/>
            <a:ext cx="3178514" cy="4203861"/>
          </a:xfrm>
          <a:prstGeom prst="rect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sz="427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63641BF-DDBB-DC6E-CEBC-1A8844FE5D49}"/>
              </a:ext>
            </a:extLst>
          </p:cNvPr>
          <p:cNvSpPr txBox="1"/>
          <p:nvPr/>
        </p:nvSpPr>
        <p:spPr>
          <a:xfrm>
            <a:off x="3574647" y="4017635"/>
            <a:ext cx="1186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b="1" dirty="0"/>
              <a:t>20 unidades</a:t>
            </a:r>
          </a:p>
          <a:p>
            <a:endParaRPr lang="es-CO" sz="1200" b="1" dirty="0"/>
          </a:p>
        </p:txBody>
      </p:sp>
    </p:spTree>
    <p:extLst>
      <p:ext uri="{BB962C8B-B14F-4D97-AF65-F5344CB8AC3E}">
        <p14:creationId xmlns:p14="http://schemas.microsoft.com/office/powerpoint/2010/main" val="3907319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5526" t="24020" r="31749" b="18331"/>
          <a:stretch/>
        </p:blipFill>
        <p:spPr>
          <a:xfrm>
            <a:off x="398562" y="812346"/>
            <a:ext cx="5099867" cy="263521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64" y="2531806"/>
            <a:ext cx="1081814" cy="283583"/>
          </a:xfrm>
          <a:prstGeom prst="rect">
            <a:avLst/>
          </a:prstGeom>
        </p:spPr>
      </p:pic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D66D084B-7A1D-CB29-39BE-25A1E47698E5}"/>
              </a:ext>
            </a:extLst>
          </p:cNvPr>
          <p:cNvCxnSpPr>
            <a:cxnSpLocks/>
          </p:cNvCxnSpPr>
          <p:nvPr/>
        </p:nvCxnSpPr>
        <p:spPr>
          <a:xfrm>
            <a:off x="424179" y="629657"/>
            <a:ext cx="50742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94E3CAC3-150E-434D-3DAA-7E09F731EE19}"/>
              </a:ext>
            </a:extLst>
          </p:cNvPr>
          <p:cNvCxnSpPr>
            <a:cxnSpLocks/>
          </p:cNvCxnSpPr>
          <p:nvPr/>
        </p:nvCxnSpPr>
        <p:spPr>
          <a:xfrm>
            <a:off x="5723217" y="812346"/>
            <a:ext cx="0" cy="26352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16FF9F4F-E1FE-E5A0-C680-803EDC316D8C}"/>
              </a:ext>
            </a:extLst>
          </p:cNvPr>
          <p:cNvSpPr txBox="1"/>
          <p:nvPr/>
        </p:nvSpPr>
        <p:spPr>
          <a:xfrm>
            <a:off x="2303215" y="305504"/>
            <a:ext cx="6580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/>
              <a:t>70 </a:t>
            </a:r>
            <a:r>
              <a:rPr lang="es-CO" sz="1200" dirty="0" err="1"/>
              <a:t>Cms</a:t>
            </a:r>
            <a:endParaRPr lang="es-CO" sz="120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A661C6F-EED0-C0C7-34DA-AFEB21531F2D}"/>
              </a:ext>
            </a:extLst>
          </p:cNvPr>
          <p:cNvSpPr txBox="1"/>
          <p:nvPr/>
        </p:nvSpPr>
        <p:spPr>
          <a:xfrm>
            <a:off x="5723217" y="1732547"/>
            <a:ext cx="909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/>
              <a:t>45 </a:t>
            </a:r>
            <a:r>
              <a:rPr lang="es-CO" sz="1200" dirty="0" err="1"/>
              <a:t>Cms</a:t>
            </a:r>
            <a:endParaRPr lang="es-CO" sz="1200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4718CAE4-FB87-040A-BC70-CD4DB8F858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46" y="4733924"/>
            <a:ext cx="5897473" cy="2930191"/>
          </a:xfrm>
          <a:prstGeom prst="rect">
            <a:avLst/>
          </a:prstGeom>
        </p:spPr>
      </p:pic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87BF14DA-73B6-DB66-3B89-2037E344CBA6}"/>
              </a:ext>
            </a:extLst>
          </p:cNvPr>
          <p:cNvCxnSpPr>
            <a:cxnSpLocks/>
          </p:cNvCxnSpPr>
          <p:nvPr/>
        </p:nvCxnSpPr>
        <p:spPr>
          <a:xfrm>
            <a:off x="564548" y="4764517"/>
            <a:ext cx="50742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E768140B-03AE-D0D1-7DD2-5C6DBF310E35}"/>
              </a:ext>
            </a:extLst>
          </p:cNvPr>
          <p:cNvCxnSpPr>
            <a:cxnSpLocks/>
          </p:cNvCxnSpPr>
          <p:nvPr/>
        </p:nvCxnSpPr>
        <p:spPr>
          <a:xfrm>
            <a:off x="5863586" y="4947206"/>
            <a:ext cx="0" cy="26352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F844F64-9BCD-F0E2-BAF3-ECFD300D8375}"/>
              </a:ext>
            </a:extLst>
          </p:cNvPr>
          <p:cNvSpPr txBox="1"/>
          <p:nvPr/>
        </p:nvSpPr>
        <p:spPr>
          <a:xfrm>
            <a:off x="2443584" y="4440364"/>
            <a:ext cx="6580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/>
              <a:t>90 </a:t>
            </a:r>
            <a:r>
              <a:rPr lang="es-CO" sz="1200" dirty="0" err="1"/>
              <a:t>Cms</a:t>
            </a:r>
            <a:endParaRPr lang="es-CO" sz="1200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A8F0E1D-617E-E793-D43D-3AE4DB447E6B}"/>
              </a:ext>
            </a:extLst>
          </p:cNvPr>
          <p:cNvSpPr txBox="1"/>
          <p:nvPr/>
        </p:nvSpPr>
        <p:spPr>
          <a:xfrm>
            <a:off x="5863586" y="5867407"/>
            <a:ext cx="909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/>
              <a:t>50 </a:t>
            </a:r>
            <a:r>
              <a:rPr lang="es-CO" sz="1200" dirty="0" err="1"/>
              <a:t>Cms</a:t>
            </a:r>
            <a:endParaRPr lang="es-CO" sz="1200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F4E0C250-EFC4-8CF5-8610-0D91EC719361}"/>
              </a:ext>
            </a:extLst>
          </p:cNvPr>
          <p:cNvSpPr txBox="1"/>
          <p:nvPr/>
        </p:nvSpPr>
        <p:spPr>
          <a:xfrm>
            <a:off x="562074" y="3536744"/>
            <a:ext cx="274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8 unidades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FBFEF752-E832-097B-84A3-9B966ABF7E53}"/>
              </a:ext>
            </a:extLst>
          </p:cNvPr>
          <p:cNvSpPr txBox="1"/>
          <p:nvPr/>
        </p:nvSpPr>
        <p:spPr>
          <a:xfrm>
            <a:off x="684864" y="7664115"/>
            <a:ext cx="274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6 unidades</a:t>
            </a:r>
          </a:p>
        </p:txBody>
      </p:sp>
    </p:spTree>
    <p:extLst>
      <p:ext uri="{BB962C8B-B14F-4D97-AF65-F5344CB8AC3E}">
        <p14:creationId xmlns:p14="http://schemas.microsoft.com/office/powerpoint/2010/main" val="3910506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04430138-E955-F037-99AC-F1D6BC2A7D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983" y="981752"/>
            <a:ext cx="1855020" cy="135111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33A89EF6-0EC1-6906-EFEE-1A439DF04C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145" t="46819" r="2762" b="8638"/>
          <a:stretch/>
        </p:blipFill>
        <p:spPr>
          <a:xfrm>
            <a:off x="2207674" y="2410449"/>
            <a:ext cx="1656883" cy="110938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E898CDBF-98A2-6ED3-C930-B614DAC638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257" t="4496" r="3525" b="57293"/>
          <a:stretch/>
        </p:blipFill>
        <p:spPr>
          <a:xfrm>
            <a:off x="2207674" y="1079189"/>
            <a:ext cx="1895133" cy="1156237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4B5A02BE-5A27-BCD8-814B-30EB29800A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53" t="50507" r="53898" b="4544"/>
          <a:stretch/>
        </p:blipFill>
        <p:spPr>
          <a:xfrm>
            <a:off x="363778" y="2410449"/>
            <a:ext cx="1664512" cy="123930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B5CCD2A8-9217-9C5D-A542-3D9DBA53BF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8295" y="1088604"/>
            <a:ext cx="2072203" cy="10823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614F3C3-9EDF-4B19-CFFD-02D1F3E065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6214" y="2246837"/>
            <a:ext cx="2014438" cy="110938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551604B-CE73-C2C3-7574-58C6B93D070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479" t="73123" r="50762" b="5680"/>
          <a:stretch/>
        </p:blipFill>
        <p:spPr>
          <a:xfrm>
            <a:off x="2207674" y="3607648"/>
            <a:ext cx="1884750" cy="110998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6668A466-83A7-1E0E-317F-1A585869FAA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4" t="25311" r="51983" b="54958"/>
          <a:stretch/>
        </p:blipFill>
        <p:spPr>
          <a:xfrm>
            <a:off x="316018" y="5040051"/>
            <a:ext cx="1940300" cy="103938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8B3BA153-4FA1-70A6-D7C7-ED8FA29F5EA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0436" t="1134" r="4160" b="78679"/>
          <a:stretch/>
        </p:blipFill>
        <p:spPr>
          <a:xfrm>
            <a:off x="4376214" y="3499279"/>
            <a:ext cx="1830160" cy="105713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796B609F-CA65-EF1F-32FB-FA21E28F2CE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245" r="52071" b="77905"/>
          <a:stretch/>
        </p:blipFill>
        <p:spPr>
          <a:xfrm>
            <a:off x="382986" y="3729409"/>
            <a:ext cx="1720549" cy="1156985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3237D8F-0B02-F801-60B8-C4F32A036A4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9510" t="72732" b="5187"/>
          <a:stretch/>
        </p:blipFill>
        <p:spPr>
          <a:xfrm>
            <a:off x="2254650" y="4881639"/>
            <a:ext cx="1953741" cy="110998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27A9ECB9-1AB3-A1AE-5E36-0B4BFC57B39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0633" t="50998" r="3635" b="29147"/>
          <a:stretch/>
        </p:blipFill>
        <p:spPr>
          <a:xfrm>
            <a:off x="4303648" y="4938076"/>
            <a:ext cx="1843375" cy="1039763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CEDB4AF-D9B4-C03C-7FBF-1C74D3C19AA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0312" r="50761" b="26663"/>
          <a:stretch/>
        </p:blipFill>
        <p:spPr>
          <a:xfrm>
            <a:off x="740650" y="6186154"/>
            <a:ext cx="2199309" cy="1336107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3DB35426-589F-48E4-50A3-46A9E7C0A1C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6572" t="26193" r="2364" b="53619"/>
          <a:stretch/>
        </p:blipFill>
        <p:spPr>
          <a:xfrm>
            <a:off x="3364036" y="6285884"/>
            <a:ext cx="2161240" cy="1109988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AE0CC60E-F1EF-4C19-6218-CE9B4DC286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7483" y="7705495"/>
            <a:ext cx="2199308" cy="1178568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11C02BF0-8FDF-D07B-1B3B-F12FAFBDB8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29000" y="7634757"/>
            <a:ext cx="2316722" cy="1191641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E9B09E23-2B46-8B7A-B383-8E028C493C0B}"/>
              </a:ext>
            </a:extLst>
          </p:cNvPr>
          <p:cNvSpPr txBox="1"/>
          <p:nvPr/>
        </p:nvSpPr>
        <p:spPr>
          <a:xfrm>
            <a:off x="1371478" y="253419"/>
            <a:ext cx="4066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Para 2 pendones de 1mts de ancho x 1,30 </a:t>
            </a:r>
            <a:r>
              <a:rPr lang="es-CO" dirty="0" err="1"/>
              <a:t>mts</a:t>
            </a:r>
            <a:r>
              <a:rPr lang="es-CO" dirty="0"/>
              <a:t> hay que hacer diseño</a:t>
            </a:r>
          </a:p>
        </p:txBody>
      </p:sp>
    </p:spTree>
    <p:extLst>
      <p:ext uri="{BB962C8B-B14F-4D97-AF65-F5344CB8AC3E}">
        <p14:creationId xmlns:p14="http://schemas.microsoft.com/office/powerpoint/2010/main" val="28407840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243</TotalTime>
  <Words>40</Words>
  <Application>Microsoft Office PowerPoint</Application>
  <PresentationFormat>Carta (216 x 279 mm)</PresentationFormat>
  <Paragraphs>14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Solano, Jessica</dc:creator>
  <cp:lastModifiedBy>Solano, Jessica</cp:lastModifiedBy>
  <cp:revision>3</cp:revision>
  <dcterms:created xsi:type="dcterms:W3CDTF">2022-09-20T17:49:35Z</dcterms:created>
  <dcterms:modified xsi:type="dcterms:W3CDTF">2022-09-20T21:52:45Z</dcterms:modified>
</cp:coreProperties>
</file>